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340" r:id="rId5"/>
    <p:sldId id="624" r:id="rId6"/>
    <p:sldId id="573" r:id="rId7"/>
    <p:sldId id="964" r:id="rId8"/>
    <p:sldId id="965" r:id="rId9"/>
    <p:sldId id="961" r:id="rId10"/>
    <p:sldId id="625" r:id="rId11"/>
    <p:sldId id="900" r:id="rId12"/>
    <p:sldId id="962" r:id="rId13"/>
    <p:sldId id="966" r:id="rId14"/>
    <p:sldId id="967" r:id="rId15"/>
    <p:sldId id="627" r:id="rId16"/>
    <p:sldId id="971" r:id="rId17"/>
    <p:sldId id="970" r:id="rId18"/>
    <p:sldId id="972" r:id="rId19"/>
    <p:sldId id="628" r:id="rId20"/>
    <p:sldId id="903" r:id="rId21"/>
    <p:sldId id="973" r:id="rId22"/>
    <p:sldId id="974" r:id="rId23"/>
    <p:sldId id="975" r:id="rId24"/>
    <p:sldId id="1147" r:id="rId25"/>
    <p:sldId id="1146" r:id="rId26"/>
    <p:sldId id="1145" r:id="rId27"/>
    <p:sldId id="1144" r:id="rId28"/>
    <p:sldId id="1143" r:id="rId29"/>
    <p:sldId id="1007" r:id="rId30"/>
    <p:sldId id="1006" r:id="rId31"/>
    <p:sldId id="1005" r:id="rId32"/>
    <p:sldId id="1004" r:id="rId33"/>
    <p:sldId id="1003" r:id="rId34"/>
    <p:sldId id="1152" r:id="rId35"/>
    <p:sldId id="1151" r:id="rId36"/>
    <p:sldId id="1150" r:id="rId37"/>
    <p:sldId id="1149" r:id="rId38"/>
    <p:sldId id="1148" r:id="rId39"/>
    <p:sldId id="1057" r:id="rId40"/>
    <p:sldId id="1056" r:id="rId41"/>
    <p:sldId id="1055" r:id="rId42"/>
    <p:sldId id="1054" r:id="rId43"/>
    <p:sldId id="1053" r:id="rId44"/>
    <p:sldId id="1062" r:id="rId45"/>
    <p:sldId id="1061" r:id="rId46"/>
    <p:sldId id="1060" r:id="rId47"/>
    <p:sldId id="1059" r:id="rId48"/>
    <p:sldId id="1058" r:id="rId49"/>
    <p:sldId id="1072" r:id="rId50"/>
    <p:sldId id="1071" r:id="rId51"/>
    <p:sldId id="1070" r:id="rId52"/>
    <p:sldId id="1069" r:id="rId53"/>
    <p:sldId id="1068" r:id="rId54"/>
    <p:sldId id="1077" r:id="rId55"/>
    <p:sldId id="1076" r:id="rId56"/>
    <p:sldId id="1075" r:id="rId57"/>
    <p:sldId id="1074" r:id="rId58"/>
    <p:sldId id="1073" r:id="rId59"/>
    <p:sldId id="1082" r:id="rId60"/>
    <p:sldId id="1081" r:id="rId61"/>
    <p:sldId id="1080" r:id="rId62"/>
    <p:sldId id="1079" r:id="rId63"/>
    <p:sldId id="1078" r:id="rId64"/>
    <p:sldId id="1087" r:id="rId65"/>
    <p:sldId id="1086" r:id="rId66"/>
    <p:sldId id="1085" r:id="rId67"/>
    <p:sldId id="1084" r:id="rId68"/>
    <p:sldId id="1083" r:id="rId69"/>
    <p:sldId id="1092" r:id="rId70"/>
    <p:sldId id="1091" r:id="rId71"/>
    <p:sldId id="1090" r:id="rId72"/>
    <p:sldId id="1089" r:id="rId73"/>
    <p:sldId id="1088" r:id="rId74"/>
    <p:sldId id="1097" r:id="rId75"/>
    <p:sldId id="1096" r:id="rId76"/>
    <p:sldId id="1095" r:id="rId77"/>
    <p:sldId id="1094" r:id="rId78"/>
    <p:sldId id="1093" r:id="rId79"/>
    <p:sldId id="1102" r:id="rId80"/>
    <p:sldId id="1101" r:id="rId81"/>
    <p:sldId id="1100" r:id="rId82"/>
    <p:sldId id="1099" r:id="rId83"/>
    <p:sldId id="1098" r:id="rId84"/>
    <p:sldId id="1107" r:id="rId85"/>
    <p:sldId id="1106" r:id="rId86"/>
    <p:sldId id="1105" r:id="rId87"/>
    <p:sldId id="1104" r:id="rId88"/>
    <p:sldId id="1103" r:id="rId89"/>
    <p:sldId id="1112" r:id="rId90"/>
    <p:sldId id="1111" r:id="rId91"/>
    <p:sldId id="1110" r:id="rId92"/>
    <p:sldId id="1109" r:id="rId93"/>
    <p:sldId id="1108" r:id="rId94"/>
    <p:sldId id="1117" r:id="rId95"/>
    <p:sldId id="1116" r:id="rId96"/>
    <p:sldId id="1115" r:id="rId97"/>
    <p:sldId id="1183" r:id="rId98"/>
    <p:sldId id="1113" r:id="rId99"/>
    <p:sldId id="1114" r:id="rId100"/>
    <p:sldId id="1122" r:id="rId101"/>
    <p:sldId id="1121" r:id="rId102"/>
    <p:sldId id="1120" r:id="rId103"/>
    <p:sldId id="1119" r:id="rId104"/>
    <p:sldId id="1118" r:id="rId105"/>
    <p:sldId id="1127" r:id="rId106"/>
    <p:sldId id="1126" r:id="rId107"/>
    <p:sldId id="1125" r:id="rId108"/>
    <p:sldId id="1124" r:id="rId109"/>
    <p:sldId id="1123" r:id="rId110"/>
    <p:sldId id="1132" r:id="rId111"/>
    <p:sldId id="1131" r:id="rId112"/>
    <p:sldId id="1130" r:id="rId113"/>
    <p:sldId id="1129" r:id="rId114"/>
    <p:sldId id="1128" r:id="rId115"/>
    <p:sldId id="1137" r:id="rId116"/>
    <p:sldId id="1136" r:id="rId117"/>
    <p:sldId id="1135" r:id="rId118"/>
    <p:sldId id="1134" r:id="rId119"/>
    <p:sldId id="1133" r:id="rId120"/>
    <p:sldId id="1157" r:id="rId121"/>
    <p:sldId id="1156" r:id="rId122"/>
    <p:sldId id="1155" r:id="rId123"/>
    <p:sldId id="1154" r:id="rId124"/>
    <p:sldId id="1153" r:id="rId125"/>
    <p:sldId id="1162" r:id="rId126"/>
    <p:sldId id="1161" r:id="rId127"/>
    <p:sldId id="1160" r:id="rId128"/>
    <p:sldId id="1159" r:id="rId129"/>
    <p:sldId id="1158" r:id="rId130"/>
    <p:sldId id="1167" r:id="rId131"/>
    <p:sldId id="1166" r:id="rId132"/>
    <p:sldId id="1165" r:id="rId133"/>
    <p:sldId id="1164" r:id="rId134"/>
    <p:sldId id="1163" r:id="rId135"/>
    <p:sldId id="1172" r:id="rId136"/>
    <p:sldId id="1171" r:id="rId137"/>
    <p:sldId id="1170" r:id="rId138"/>
    <p:sldId id="1169" r:id="rId139"/>
    <p:sldId id="1168" r:id="rId140"/>
    <p:sldId id="1182" r:id="rId141"/>
    <p:sldId id="1181" r:id="rId142"/>
    <p:sldId id="1180" r:id="rId143"/>
    <p:sldId id="1179" r:id="rId144"/>
    <p:sldId id="1178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in Kim" initials="JK" lastIdx="204" clrIdx="0">
    <p:extLst>
      <p:ext uri="{19B8F6BF-5375-455C-9EA6-DF929625EA0E}">
        <p15:presenceInfo xmlns:p15="http://schemas.microsoft.com/office/powerpoint/2012/main" userId="e85a43e94cd52236" providerId="Windows Live"/>
      </p:ext>
    </p:extLst>
  </p:cmAuthor>
  <p:cmAuthor id="2" name="Kang Myeongho" initials="KM" lastIdx="2" clrIdx="1">
    <p:extLst>
      <p:ext uri="{19B8F6BF-5375-455C-9EA6-DF929625EA0E}">
        <p15:presenceInfo xmlns:p15="http://schemas.microsoft.com/office/powerpoint/2012/main" userId="8437a1b22be4fa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BB3EC-E68E-0D25-56C7-2B674F9C0A0F}" v="44" dt="2024-08-02T08:12:21.270"/>
    <p1510:client id="{08F18546-7E3B-E4D6-DA36-84ACCE9B769A}" v="5" dt="2024-08-02T05:14:14.168"/>
    <p1510:client id="{1C4E821A-5613-DF64-DE83-76853608C99C}" v="8" dt="2024-08-02T08:21:03.844"/>
    <p1510:client id="{2348CE78-19C0-F454-641E-EF7CD8AA9BD4}" v="3" dt="2024-08-02T07:46:47.639"/>
    <p1510:client id="{268989E3-1104-1556-E8A7-B39AC480A43E}" v="2" dt="2024-08-02T07:07:58.671"/>
    <p1510:client id="{2EDCD547-4381-952C-B7EB-A4C671873864}" v="41" dt="2024-08-02T08:14:14.551"/>
    <p1510:client id="{34066188-8C0B-D30F-18D7-CF6A095F98BE}" v="8" dt="2024-08-02T08:01:07.390"/>
    <p1510:client id="{55A2A8B3-ED12-6343-0EBA-1D2B06FB6902}" v="19" dt="2024-08-02T07:19:46.557"/>
    <p1510:client id="{6CE1CFAE-91DD-2A02-1DB7-516EE506DBD1}" v="14" dt="2024-08-02T08:24:24.153"/>
    <p1510:client id="{7863173D-5517-F58E-E0B1-AAA01E377530}" v="61" dt="2024-08-02T07:31:00.162"/>
    <p1510:client id="{823F378A-7993-77EA-A70A-AA4B50560403}" v="102" dt="2024-08-02T08:00:41.460"/>
    <p1510:client id="{9088EE05-0551-E0FB-1E06-80B56E638F7F}" v="5" dt="2024-08-02T07:11:29.961"/>
    <p1510:client id="{96922C7B-CD35-45E0-9E27-500E062EC875}" v="9" dt="2024-08-02T08:23:36.543"/>
    <p1510:client id="{96FC5983-4135-5A7A-39E0-7E0D9B8C33E2}" v="104" dt="2024-08-02T05:16:07.389"/>
    <p1510:client id="{99F55DC7-3BE8-6E4B-DE0C-3BDD9E23AA40}" v="26" dt="2024-08-02T07:46:05.025"/>
    <p1510:client id="{A52A21D1-E417-428F-A963-1608B21FF768}" v="9" dt="2024-08-02T07:48:31.156"/>
    <p1510:client id="{A667DEA2-996E-5048-CD87-1944F7A29AEE}" v="6" dt="2024-08-02T08:13:09.894"/>
    <p1510:client id="{B92B9DC2-F06E-FB79-DCD3-7A8A80F7D43B}" v="9" dt="2024-08-02T07:13:26.658"/>
    <p1510:client id="{D22F9CB8-22C1-8125-22F5-85F1B3C9F314}" v="271" dt="2024-08-02T08:12:28.151"/>
    <p1510:client id="{F297C79C-C1BC-27E8-E581-791D585FC796}" v="5" dt="2024-08-02T07:26:41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heme" Target="theme/theme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4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7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7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7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5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3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0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1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0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0AD7BE-C5CF-41E6-B008-009FBA511236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17C980-6E62-4E4A-B3CA-A9FA2878B6D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0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792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7070" y="2486736"/>
            <a:ext cx="6708161" cy="3972509"/>
            <a:chOff x="7405605" y="3730103"/>
            <a:chExt cx="10062241" cy="595876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84299" y="7027972"/>
              <a:ext cx="2664556" cy="2660895"/>
              <a:chOff x="10884299" y="7027972"/>
              <a:chExt cx="2664556" cy="26608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84299" y="7027972"/>
                <a:ext cx="2664556" cy="26608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05605" y="6714423"/>
              <a:ext cx="3461958" cy="2974443"/>
              <a:chOff x="7405605" y="6714423"/>
              <a:chExt cx="3461958" cy="2974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05605" y="6714423"/>
                <a:ext cx="3461958" cy="29744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500053" y="6303522"/>
              <a:ext cx="1898123" cy="1898123"/>
              <a:chOff x="14500053" y="6303522"/>
              <a:chExt cx="1898123" cy="18981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500053" y="6303522"/>
                <a:ext cx="1898123" cy="18981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86233" y="8201645"/>
              <a:ext cx="3981614" cy="1480541"/>
              <a:chOff x="13486233" y="8201645"/>
              <a:chExt cx="3981614" cy="148054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86233" y="8201645"/>
                <a:ext cx="3981614" cy="14805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827584" y="4330981"/>
              <a:ext cx="705044" cy="3351865"/>
              <a:chOff x="13827584" y="4330981"/>
              <a:chExt cx="705044" cy="335186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880000">
                <a:off x="13827584" y="4330981"/>
                <a:ext cx="705044" cy="33518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764438" y="3730103"/>
              <a:ext cx="859132" cy="857951"/>
              <a:chOff x="14764438" y="3730103"/>
              <a:chExt cx="859132" cy="8579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64438" y="3730103"/>
                <a:ext cx="859132" cy="8579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1226" y="87203"/>
            <a:ext cx="1856485" cy="838212"/>
            <a:chOff x="106839" y="130805"/>
            <a:chExt cx="2784727" cy="12573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39" y="130805"/>
              <a:ext cx="2784727" cy="12573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1841" y="278691"/>
            <a:ext cx="1612059" cy="382975"/>
            <a:chOff x="15407761" y="418036"/>
            <a:chExt cx="2418088" cy="5744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7761" y="418036"/>
              <a:ext cx="2418088" cy="5744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508" y="5939045"/>
            <a:ext cx="1579009" cy="442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5F115-30F4-8EA2-A4EC-4F35E5492BF1}"/>
              </a:ext>
            </a:extLst>
          </p:cNvPr>
          <p:cNvSpPr txBox="1"/>
          <p:nvPr/>
        </p:nvSpPr>
        <p:spPr>
          <a:xfrm>
            <a:off x="3366669" y="2032866"/>
            <a:ext cx="522450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b="1">
                <a:ea typeface="맑은 고딕"/>
              </a:rPr>
              <a:t>8월 2일 실습 산출물 모음</a:t>
            </a:r>
            <a:endParaRPr lang="ko-KR">
              <a:ea typeface="맑은 고딕" panose="020B0503020000020004" pitchFamily="34" charset="-127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5" name="Picture 4" descr="A map of a city with many orange dots&#10;&#10;Description automatically generated">
            <a:extLst>
              <a:ext uri="{FF2B5EF4-FFF2-40B4-BE49-F238E27FC236}">
                <a16:creationId xmlns:a16="http://schemas.microsoft.com/office/drawing/2014/main" id="{1C28BFF6-C052-8F8E-600E-009D86F1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39" y="1034966"/>
            <a:ext cx="7813507" cy="50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3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70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908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15-17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1355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687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777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78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6226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15-19</a:t>
            </a:r>
          </a:p>
        </p:txBody>
      </p:sp>
    </p:spTree>
    <p:extLst>
      <p:ext uri="{BB962C8B-B14F-4D97-AF65-F5344CB8AC3E}">
        <p14:creationId xmlns:p14="http://schemas.microsoft.com/office/powerpoint/2010/main" val="8949854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F6E7DB2-3BC0-EA35-0DB6-8745BA10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33" y="783465"/>
            <a:ext cx="5450788" cy="5698902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4D64A17-9059-70D4-56C0-46C3BFAA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81" y="4689990"/>
            <a:ext cx="4720376" cy="16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1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B58340F-95A7-94D0-72DE-556EB080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48" y="804929"/>
            <a:ext cx="8675776" cy="54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3161E0-44FE-56BA-C1A3-759865C0E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7" y="1048919"/>
            <a:ext cx="4712870" cy="2888081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A106DD-0F83-B246-8322-3DC1D975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92" y="751028"/>
            <a:ext cx="6066532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7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820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085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15-20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8874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97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180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0828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6984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15-21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3017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1616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9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14-05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2703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4322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332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15-22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1313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C27BEF-C298-E303-B6CD-2F81925F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50" y="1250830"/>
            <a:ext cx="7763484" cy="437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457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53AB121-314E-F3B9-0DEB-FC0EF337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79" y="818444"/>
            <a:ext cx="8374680" cy="49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88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02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289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15-24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3941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4961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32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6FB214-0169-73F4-B83E-B01C53D4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02" y="0"/>
            <a:ext cx="958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77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1810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109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15-26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17449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BF8C88C4-8A82-9B62-D335-87257EAA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7" y="832577"/>
            <a:ext cx="10879667" cy="50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08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292AC2-3644-56A1-DCB3-804E704D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17" y="1115187"/>
            <a:ext cx="10445750" cy="4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540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711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2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15-29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25754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806C51E-7EA6-D313-1515-047F1E18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1114" y="906378"/>
            <a:ext cx="8155217" cy="5053264"/>
          </a:xfrm>
          <a:prstGeom prst="rect">
            <a:avLst/>
          </a:prstGeom>
        </p:spPr>
      </p:pic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FA1818F-4DB9-07F5-42CA-C7F1C387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28" y="908635"/>
            <a:ext cx="55911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44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5ED84DC-E977-BDB5-2115-EF5BBF5A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4" y="611746"/>
            <a:ext cx="7075335" cy="4453944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0CC08F-0132-9EF6-D846-CA66C9F6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95" y="2212104"/>
            <a:ext cx="8714704" cy="44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874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81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64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07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14-06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78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511710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영화소개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챗봇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제작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783F9-B8EF-DEED-D376-5FDE9C6BDB22}"/>
              </a:ext>
            </a:extLst>
          </p:cNvPr>
          <p:cNvSpPr txBox="1"/>
          <p:nvPr/>
        </p:nvSpPr>
        <p:spPr>
          <a:xfrm>
            <a:off x="4262643" y="617872"/>
            <a:ext cx="37305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CCCCCC"/>
                </a:solidFill>
                <a:latin typeface="Consolas"/>
                <a:ea typeface="맑은 고딕"/>
                <a:cs typeface="+mn-lt"/>
                <a:hlinkClick r:id="rId3"/>
              </a:rPr>
              <a:t>http://127.0.0.1:7929</a:t>
            </a:r>
            <a:endParaRPr lang="ko-KR"/>
          </a:p>
        </p:txBody>
      </p:sp>
      <p:pic>
        <p:nvPicPr>
          <p:cNvPr id="6" name="그림 5" descr="텍스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5671F0FD-6A63-2D70-1FB4-6C7118C84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72" y="977405"/>
            <a:ext cx="10099183" cy="52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28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23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 err="1">
                <a:latin typeface="맑은 고딕"/>
                <a:ea typeface="맑은 고딕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606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39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14-17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630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96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12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76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43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14-21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17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03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94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15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64331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배경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삽입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&amp; 마크다운 속성</a:t>
            </a:r>
            <a:endParaRPr lang="en-US" altLang="ko-KR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B1095A-5CF0-36CE-DF26-12252119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084" y="2947673"/>
            <a:ext cx="12379377" cy="30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18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14-35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6617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80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52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016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15-02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67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20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530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86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C1ABF4-9410-8E92-B85C-140DD1BD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99" y="0"/>
            <a:ext cx="10205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6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67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15-03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2384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59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4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8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24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15-04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919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16FCFE1-359C-C349-4D01-683867EC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698491"/>
            <a:ext cx="8940800" cy="2726285"/>
          </a:xfrm>
          <a:prstGeom prst="rect">
            <a:avLst/>
          </a:prstGeom>
        </p:spPr>
      </p:pic>
      <p:pic>
        <p:nvPicPr>
          <p:cNvPr id="5" name="그림 4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BA409A8-B00F-5EA1-E3ED-2591E5F2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3306946"/>
            <a:ext cx="8940800" cy="20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0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98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41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427495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Javascript 추가</a:t>
            </a:r>
            <a:endParaRPr lang="en-US" altLang="ko-KR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E0ED06A-AF35-BD07-1826-65A4BB46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15" y="611481"/>
            <a:ext cx="7658163" cy="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0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306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15-05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6260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37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471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64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842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15-06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9125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2E47B310-6337-6AAC-C846-4F6C539D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710"/>
            <a:ext cx="12192000" cy="60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3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532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31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컴퓨터, 직사각형이(가) 표시된 사진&#10;&#10;자동 생성된 설명">
            <a:extLst>
              <a:ext uri="{FF2B5EF4-FFF2-40B4-BE49-F238E27FC236}">
                <a16:creationId xmlns:a16="http://schemas.microsoft.com/office/drawing/2014/main" id="{AF2FB835-888B-E198-6992-FFD80007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36" y="26694"/>
            <a:ext cx="10296172" cy="68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5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16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15-07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7413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127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594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549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54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15-08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076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90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168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7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14-02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1630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0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15-09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9986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455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64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856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957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15-10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570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34E1F3D4-95DB-DDF1-0372-DF830C61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4" y="609600"/>
            <a:ext cx="10155751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61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872DB08-E775-673A-A42A-DD79B26E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3" y="616810"/>
            <a:ext cx="10270436" cy="56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57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33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848019-C9D3-D7C9-EE60-098C7BC0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1149563"/>
            <a:ext cx="11700711" cy="3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88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899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15-11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1606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5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81C8F1EA-20CA-7981-70FF-F39B5EFD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832"/>
            <a:ext cx="12192000" cy="45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9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FEFD6-A775-4030-9250-35534CFD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85"/>
            <a:ext cx="12192000" cy="4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3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43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612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15-14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657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23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282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57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0C9266-E712-4AD7-7F47-80143B6B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1253031"/>
            <a:ext cx="10918658" cy="43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8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1530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15-15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56636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5692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OpenAI와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Gradio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연동</a:t>
            </a:r>
            <a:endParaRPr lang="en-US" altLang="ko-KR" sz="3200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A07D37-59B2-D8F3-5BE6-D15736CF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3" y="2260231"/>
            <a:ext cx="5133975" cy="33813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0DFC98-FC99-CB65-76DB-7D447D27D45D}"/>
              </a:ext>
            </a:extLst>
          </p:cNvPr>
          <p:cNvGrpSpPr/>
          <p:nvPr/>
        </p:nvGrpSpPr>
        <p:grpSpPr>
          <a:xfrm>
            <a:off x="643003" y="1530263"/>
            <a:ext cx="7580946" cy="372365"/>
            <a:chOff x="893524" y="1530263"/>
            <a:chExt cx="7580946" cy="3723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0F7799-59C4-F7B9-27AA-9C32D8F502D8}"/>
                </a:ext>
              </a:extLst>
            </p:cNvPr>
            <p:cNvSpPr txBox="1"/>
            <p:nvPr/>
          </p:nvSpPr>
          <p:spPr>
            <a:xfrm>
              <a:off x="2884077" y="1533296"/>
              <a:ext cx="55903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af-ZA"/>
                <a:t>https://www.microsoft.com/en-us/bing/apis/pricing</a:t>
              </a: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8F5AD7-A210-64FA-77C0-685CB3A236DF}"/>
                </a:ext>
              </a:extLst>
            </p:cNvPr>
            <p:cNvSpPr txBox="1"/>
            <p:nvPr/>
          </p:nvSpPr>
          <p:spPr>
            <a:xfrm>
              <a:off x="893524" y="1530263"/>
              <a:ext cx="217953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latin typeface="Segoe UI"/>
                  <a:cs typeface="Segoe UI"/>
                </a:rPr>
                <a:t>Bing </a:t>
              </a:r>
              <a:r>
                <a:rPr lang="ko-KR" altLang="en-US" b="1">
                  <a:latin typeface="Segoe UI"/>
                  <a:cs typeface="Segoe UI"/>
                </a:rPr>
                <a:t>검색</a:t>
              </a:r>
              <a:r>
                <a:rPr lang="en-US" altLang="ko-KR" b="1">
                  <a:latin typeface="Segoe UI"/>
                  <a:cs typeface="Segoe UI"/>
                </a:rPr>
                <a:t> API v7</a:t>
              </a:r>
            </a:p>
          </p:txBody>
        </p:sp>
      </p:grp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A101F2-7C6C-33DB-243A-61148582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78" y="2035479"/>
            <a:ext cx="5804393" cy="38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60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84A85-1C15-E263-DD57-3896B47BF407}"/>
              </a:ext>
            </a:extLst>
          </p:cNvPr>
          <p:cNvSpPr txBox="1"/>
          <p:nvPr/>
        </p:nvSpPr>
        <p:spPr>
          <a:xfrm>
            <a:off x="460571" y="29404"/>
            <a:ext cx="5692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OpenAI와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Gradio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연동</a:t>
            </a:r>
            <a:endParaRPr lang="en-US" altLang="ko-KR" sz="3200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AEC09F-3BF5-1A00-A2F4-B56F54FF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54" y="826059"/>
            <a:ext cx="5699342" cy="3045143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20CCC2C-9B4B-4146-9140-2FC8CA31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194" y="3870478"/>
            <a:ext cx="8659007" cy="24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FD096-CF20-2779-48B0-C4AF62E97EF7}"/>
              </a:ext>
            </a:extLst>
          </p:cNvPr>
          <p:cNvSpPr txBox="1"/>
          <p:nvPr/>
        </p:nvSpPr>
        <p:spPr>
          <a:xfrm>
            <a:off x="460571" y="29404"/>
            <a:ext cx="5692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OpenAI와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Gradio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연동</a:t>
            </a:r>
            <a:endParaRPr lang="en-US" altLang="ko-KR" sz="3200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" name="그림 1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5EB7677D-F2D1-7F45-EE9C-115D2AEB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91" y="824629"/>
            <a:ext cx="8124512" cy="52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955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42579-24A4-DCA8-C1DF-77B0AE0C4D23}"/>
              </a:ext>
            </a:extLst>
          </p:cNvPr>
          <p:cNvSpPr txBox="1"/>
          <p:nvPr/>
        </p:nvSpPr>
        <p:spPr>
          <a:xfrm>
            <a:off x="460571" y="29404"/>
            <a:ext cx="5692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OpenAI와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Gradio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연동</a:t>
            </a:r>
            <a:endParaRPr lang="en-US" altLang="ko-KR" sz="3200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11802D-B117-E1C1-8728-7F53E604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2" y="932211"/>
            <a:ext cx="9895562" cy="3145989"/>
          </a:xfrm>
          <a:prstGeom prst="rect">
            <a:avLst/>
          </a:prstGeom>
        </p:spPr>
      </p:pic>
      <p:pic>
        <p:nvPicPr>
          <p:cNvPr id="7" name="그림 6" descr="야외, 개, 개 품종, 물이(가) 표시된 사진&#10;&#10;자동 생성된 설명">
            <a:extLst>
              <a:ext uri="{FF2B5EF4-FFF2-40B4-BE49-F238E27FC236}">
                <a16:creationId xmlns:a16="http://schemas.microsoft.com/office/drawing/2014/main" id="{C39D2F24-3D57-768D-6667-59FA5695C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5" y="4189368"/>
            <a:ext cx="1633995" cy="1955236"/>
          </a:xfrm>
          <a:prstGeom prst="rect">
            <a:avLst/>
          </a:prstGeom>
        </p:spPr>
      </p:pic>
      <p:pic>
        <p:nvPicPr>
          <p:cNvPr id="8" name="그림 7" descr="개 품종, 개, 지상, 애완동물이(가) 표시된 사진&#10;&#10;자동 생성된 설명">
            <a:extLst>
              <a:ext uri="{FF2B5EF4-FFF2-40B4-BE49-F238E27FC236}">
                <a16:creationId xmlns:a16="http://schemas.microsoft.com/office/drawing/2014/main" id="{2EB53E8D-E7AD-D0DA-A8B8-D3001A43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89" y="4197458"/>
            <a:ext cx="3648337" cy="1939057"/>
          </a:xfrm>
          <a:prstGeom prst="rect">
            <a:avLst/>
          </a:prstGeom>
        </p:spPr>
      </p:pic>
      <p:pic>
        <p:nvPicPr>
          <p:cNvPr id="9" name="그림 8" descr="물, 개, 개 품종, 야외이(가) 표시된 사진&#10;&#10;자동 생성된 설명">
            <a:extLst>
              <a:ext uri="{FF2B5EF4-FFF2-40B4-BE49-F238E27FC236}">
                <a16:creationId xmlns:a16="http://schemas.microsoft.com/office/drawing/2014/main" id="{AE763FD0-9B01-54EA-FD48-A3C8A2E61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699" y="4193609"/>
            <a:ext cx="3410081" cy="1936316"/>
          </a:xfrm>
          <a:prstGeom prst="rect">
            <a:avLst/>
          </a:prstGeom>
        </p:spPr>
      </p:pic>
      <p:pic>
        <p:nvPicPr>
          <p:cNvPr id="10" name="그림 9" descr="개, 포유류, 야외, 해변이(가) 표시된 사진&#10;&#10;자동 생성된 설명">
            <a:extLst>
              <a:ext uri="{FF2B5EF4-FFF2-40B4-BE49-F238E27FC236}">
                <a16:creationId xmlns:a16="http://schemas.microsoft.com/office/drawing/2014/main" id="{965184B3-A855-4DAC-9904-C5E41F9FC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7279" y="4202221"/>
            <a:ext cx="3409166" cy="19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82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FD096-CF20-2779-48B0-C4AF62E97EF7}"/>
              </a:ext>
            </a:extLst>
          </p:cNvPr>
          <p:cNvSpPr txBox="1"/>
          <p:nvPr/>
        </p:nvSpPr>
        <p:spPr>
          <a:xfrm>
            <a:off x="460571" y="29404"/>
            <a:ext cx="5692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 latinLnBrk="1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OpenAI와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Gradio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  <a:latin typeface="맑은 고딕"/>
                <a:ea typeface="맑은 고딕"/>
              </a:rPr>
              <a:t>연동</a:t>
            </a:r>
            <a:endParaRPr lang="en-US" altLang="ko-KR" sz="3200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26592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81073-7641-F14D-FCB7-A52F7603D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3900" b="1">
                <a:latin typeface="맑은 고딕"/>
                <a:ea typeface="맑은 고딕"/>
              </a:rPr>
              <a:t>15-16</a:t>
            </a:r>
            <a:endParaRPr lang="ko-KR" altLang="en-US" sz="239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642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7536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250233" cy="612582"/>
            <a:chOff x="0" y="0"/>
            <a:chExt cx="18375350" cy="91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350" cy="9188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DDAFED-C9D0-7417-7C91-05364BC936DA}"/>
              </a:ext>
            </a:extLst>
          </p:cNvPr>
          <p:cNvSpPr txBox="1"/>
          <p:nvPr/>
        </p:nvSpPr>
        <p:spPr>
          <a:xfrm>
            <a:off x="460571" y="29404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제목 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62703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3cb862-d70e-4197-b275-6215377056cc">
      <Terms xmlns="http://schemas.microsoft.com/office/infopath/2007/PartnerControls"/>
    </lcf76f155ced4ddcb4097134ff3c332f>
    <TaxCatchAll xmlns="4b28fa61-e1ad-48f1-b6fe-343285cdb697" xsi:nil="true"/>
    <MediaLengthInSeconds xmlns="583cb862-d70e-4197-b275-621537705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3EA33224ACD540BCD0D12C33596FCC" ma:contentTypeVersion="12" ma:contentTypeDescription="새 문서를 만듭니다." ma:contentTypeScope="" ma:versionID="b820a4f7e5b1a5d9c698a9a1766a1d14">
  <xsd:schema xmlns:xsd="http://www.w3.org/2001/XMLSchema" xmlns:xs="http://www.w3.org/2001/XMLSchema" xmlns:p="http://schemas.microsoft.com/office/2006/metadata/properties" xmlns:ns2="583cb862-d70e-4197-b275-6215377056cc" xmlns:ns3="4b28fa61-e1ad-48f1-b6fe-343285cdb697" targetNamespace="http://schemas.microsoft.com/office/2006/metadata/properties" ma:root="true" ma:fieldsID="84802767d6a9826e788d655f3c113926" ns2:_="" ns3:_="">
    <xsd:import namespace="583cb862-d70e-4197-b275-6215377056cc"/>
    <xsd:import namespace="4b28fa61-e1ad-48f1-b6fe-343285cdb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cb862-d70e-4197-b275-6215377056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8fa61-e1ad-48f1-b6fe-343285cdb69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80cf27f-cf18-4b82-be35-485e1892fe0b}" ma:internalName="TaxCatchAll" ma:showField="CatchAllData" ma:web="4b28fa61-e1ad-48f1-b6fe-343285cdb6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043D5C-26E4-4ADE-978E-72A4F9C3C092}">
  <ds:schemaRefs>
    <ds:schemaRef ds:uri="4b28fa61-e1ad-48f1-b6fe-343285cdb697"/>
    <ds:schemaRef ds:uri="583cb862-d70e-4197-b275-6215377056c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E0EBD5-24F3-4896-968A-B964151291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2917C5-820E-4682-AF00-5A074E690DA7}">
  <ds:schemaRefs>
    <ds:schemaRef ds:uri="4b28fa61-e1ad-48f1-b6fe-343285cdb697"/>
    <ds:schemaRef ds:uri="583cb862-d70e-4197-b275-621537705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와이드스크린</PresentationFormat>
  <Slides>141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141</vt:i4>
      </vt:variant>
    </vt:vector>
  </HeadingPairs>
  <TitlesOfParts>
    <vt:vector size="142" baseType="lpstr"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Jimin Kim</dc:creator>
  <cp:revision>14</cp:revision>
  <dcterms:created xsi:type="dcterms:W3CDTF">2024-01-13T18:37:49Z</dcterms:created>
  <dcterms:modified xsi:type="dcterms:W3CDTF">2024-08-02T08:28:15Z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0x010100B83EA33224ACD540BCD0D12C33596FCC</vt:lpwstr>
  </property>
  <property fmtid="{D5CDD505-2E9C-101B-9397-08002B2CF9AE}" pid="3" name="MediaServiceImageTags">
    <vt:lpwstr/>
  </property>
  <property fmtid="{D5CDD505-2E9C-101B-9397-08002B2CF9AE}" pid="4" name="Order">
    <vt:r8>88300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